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19" clrIdx="0">
    <p:extLst>
      <p:ext uri="{19B8F6BF-5375-455C-9EA6-DF929625EA0E}">
        <p15:presenceInfo xmlns:p15="http://schemas.microsoft.com/office/powerpoint/2012/main" userId="Auth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1" autoAdjust="0"/>
    <p:restoredTop sz="63357" autoAdjust="0"/>
  </p:normalViewPr>
  <p:slideViewPr>
    <p:cSldViewPr snapToGrid="0">
      <p:cViewPr varScale="1">
        <p:scale>
          <a:sx n="122" d="100"/>
          <a:sy n="122" d="100"/>
        </p:scale>
        <p:origin x="408" y="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356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handoutMaster" Target="handoutMasters/handoutMaster1.xml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0836F7-A38A-461C-9E01-FBB0AD11CE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FF89DB-0163-4563-9377-E6085C3265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408166A3-E862-4E45-91F7-3D96E6F6C54F}" type="datetimeFigureOut">
              <a:rPr lang="en-US" altLang="en-US"/>
              <a:pPr>
                <a:defRPr/>
              </a:pPr>
              <a:t>3/25/2020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76F87-20DA-468D-B340-09EA2263E8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25CE1-DD78-4BE9-8679-5EA4FF45E7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AE52C29F-6E8B-4FCF-B05C-39095F06748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80DD0D-9D32-4C0D-AA04-3265FC750F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DB6EE8-DCB8-41BD-A3C8-E3A1223160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BB49F74-3831-4782-9926-36A1F1DC6259}" type="datetimeFigureOut">
              <a:rPr lang="en-US" altLang="en-US"/>
              <a:pPr>
                <a:defRPr/>
              </a:pPr>
              <a:t>3/25/2020</a:t>
            </a:fld>
            <a:endParaRPr lang="en-US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5744739-3539-48B5-A096-4DFD5EA77A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58A2211-D7FD-4E67-A6D9-583B43938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92F51B-BF74-49BC-83A1-C16F26379D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EDC91-3AC4-4F8D-BED3-4ED56913FA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4ED05C12-C9C4-4501-9C72-D2E25191FC3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E345E-C0B2-144E-821D-478353FD7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68" t="18093" b="5564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9DC87DCF-87C4-CE4F-9C7C-31ECAA79225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51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EB7B32-132E-C34C-A290-44FDD641BA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4" t="-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5CEC7D-A359-1740-9727-7D6F154D85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95BE9-4949-E244-ACF9-1A2EB57C1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 dirty="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75A4ED9-47E4-4F44-AAD7-16DA7F418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22732B47-45F3-C946-9945-2403B1618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AD1A3C3-3C14-2B42-9074-E87275C219E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909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4A5F8-C720-354C-A6E2-C00E801C55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99" b="779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674FB4-14BE-B54B-B389-3384C06E1E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 dirty="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6AA3F778-80A5-3E45-999D-10AC5502419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2019 Arm Limited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959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D86ACCD9-F471-43BC-B77A-0C37A0363E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tx2"/>
              </a:solidFill>
              <a:cs typeface="ＭＳ Ｐゴシック" charset="0"/>
            </a:endParaRPr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5B1BEE8E-C9DD-4507-ABC1-BE5E4AA64E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© 2019 </a:t>
            </a:r>
            <a:r>
              <a:rPr lang="en-US" altLang="en-US" sz="1000" dirty="0">
                <a:solidFill>
                  <a:schemeClr val="bg1"/>
                </a:solidFill>
              </a:rPr>
              <a:t>Arm Limited 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ED085226-B7FC-4237-9307-87DDA9C6AC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algn="r"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6543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4E377C-10E8-4245-959B-762A975F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8" name="Picture 16">
            <a:extLst>
              <a:ext uri="{FF2B5EF4-FFF2-40B4-BE49-F238E27FC236}">
                <a16:creationId xmlns:a16="http://schemas.microsoft.com/office/drawing/2014/main" id="{07331875-D936-B748-9004-0EDA896B17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3DAA08-2A8E-BC49-A908-D83D95CBF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18585A9-CBDE-FB4B-A656-FBBD0B0CA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ED7A184D-DF83-F84A-837C-3EBA03A2EA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345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2548AC-BB94-2E4E-AE54-6CAE711F3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9" name="Picture 16">
            <a:extLst>
              <a:ext uri="{FF2B5EF4-FFF2-40B4-BE49-F238E27FC236}">
                <a16:creationId xmlns:a16="http://schemas.microsoft.com/office/drawing/2014/main" id="{4913759B-8ABA-8F41-8F02-AABD53CFD1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02B157-BA2E-444C-B53E-75E500564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C899D-8C55-104D-89CA-EA4FCE459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473DFF03-CE2E-F445-98FC-31F036C923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08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492125" y="1479468"/>
            <a:ext cx="11180762" cy="4086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4211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EC54C1-485F-40D2-B042-79849DAFE15A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20"/>
          </p:nvPr>
        </p:nvSpPr>
        <p:spPr>
          <a:xfrm>
            <a:off x="6341534" y="2362483"/>
            <a:ext cx="5331354" cy="3605212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26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1ECD41E8-8F7A-4802-BD8A-6CACEC985F1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C4DA0A3-5394-4DD3-8DBF-449419EB9B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F2575E8-95EA-447D-9561-5F51443D86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93844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5E88F4-34BF-4FB5-900D-00FBACE9F35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idx="14"/>
          </p:nvPr>
        </p:nvSpPr>
        <p:spPr>
          <a:xfrm>
            <a:off x="3369738" y="1631112"/>
            <a:ext cx="8303150" cy="4086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716344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CBF85B-6B38-418B-B229-63FD770EDEA7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92125" y="1746560"/>
            <a:ext cx="8305669" cy="4086428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11968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BDB4B4-FCA0-E042-A960-9090E3A6B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3" b="115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87E4BC-2B2B-B045-B01E-E0001545D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59F83AF-D8A4-3D48-9AAD-FC11BC3D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ABC2AA1-F23E-4741-8A87-A266E89756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5521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114A2708-7A8B-4D20-8225-CD1C8C761AC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25F9CF-0B60-43CC-9056-F30880901E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EA81E11-C818-456E-B39B-0D107A2FB4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None/>
              <a:defRPr lang="en-US" sz="2400" b="0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None/>
              <a:defRPr lang="en-US" sz="2400" b="0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849707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0" indent="0">
              <a:buNone/>
              <a:defRPr>
                <a:solidFill>
                  <a:srgbClr val="383838"/>
                </a:solidFill>
              </a:defRPr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67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170604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6776218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745884"/>
            <a:ext cx="11180867" cy="40871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383838"/>
                </a:solidFill>
              </a:defRPr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317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70007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2A34492-F104-49D9-B2A8-5887D4BE41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70E07034-B01E-4995-A0AB-E9D06DC28C30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ECC54FFF-040E-4293-A78C-D12026DB66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325" y="2768600"/>
            <a:ext cx="19113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4C27F2-5006-428E-B404-DFA19F59A5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3D584DE2-3A9D-4119-8B84-79386FA94C59}" type="slidenum">
              <a:rPr lang="en-US" altLang="en-US" sz="1000" smtClean="0">
                <a:solidFill>
                  <a:schemeClr val="bg1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EF4A43-763A-4A78-98FA-A857C8AEB63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44613" y="944563"/>
            <a:ext cx="4403725" cy="481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en-US" sz="3700" dirty="0">
                <a:solidFill>
                  <a:schemeClr val="bg1"/>
                </a:solidFill>
              </a:rPr>
              <a:t>Thank You!</a:t>
            </a:r>
          </a:p>
          <a:p>
            <a:pPr>
              <a:defRPr/>
            </a:pPr>
            <a:r>
              <a:rPr lang="en-US" altLang="en-US" sz="3700" dirty="0">
                <a:solidFill>
                  <a:schemeClr val="bg1"/>
                </a:solidFill>
              </a:rPr>
              <a:t>Danke!</a:t>
            </a:r>
          </a:p>
          <a:p>
            <a:pPr>
              <a:defRPr/>
            </a:pPr>
            <a:r>
              <a:rPr lang="en-US" altLang="en-US" sz="3700" dirty="0">
                <a:solidFill>
                  <a:schemeClr val="bg1"/>
                </a:solidFill>
              </a:rPr>
              <a:t>Merci!</a:t>
            </a:r>
          </a:p>
          <a:p>
            <a:pPr>
              <a:defRPr/>
            </a:pPr>
            <a:r>
              <a:rPr lang="en-US" altLang="en-US" sz="3700" dirty="0">
                <a:solidFill>
                  <a:schemeClr val="bg1"/>
                </a:solidFill>
              </a:rPr>
              <a:t>谢谢!</a:t>
            </a:r>
          </a:p>
          <a:p>
            <a:pPr>
              <a:defRPr/>
            </a:pPr>
            <a:r>
              <a:rPr lang="en-US" altLang="en-US" sz="3700" dirty="0">
                <a:solidFill>
                  <a:schemeClr val="bg1"/>
                </a:solidFill>
              </a:rPr>
              <a:t>ありがとう!</a:t>
            </a:r>
          </a:p>
          <a:p>
            <a:pPr>
              <a:defRPr/>
            </a:pPr>
            <a:r>
              <a:rPr lang="en-US" altLang="en-US" sz="3700" dirty="0">
                <a:solidFill>
                  <a:schemeClr val="bg1"/>
                </a:solidFill>
              </a:rPr>
              <a:t>Gracias!</a:t>
            </a:r>
          </a:p>
          <a:p>
            <a:pPr>
              <a:defRPr/>
            </a:pPr>
            <a:r>
              <a:rPr lang="en-US" altLang="en-US" sz="3700" dirty="0">
                <a:solidFill>
                  <a:schemeClr val="bg1"/>
                </a:solidFill>
              </a:rPr>
              <a:t>Kiitos!</a:t>
            </a:r>
          </a:p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감사합니다</a:t>
            </a:r>
            <a:endParaRPr lang="ko-KR" altLang="en-US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hi-IN" dirty="0">
                <a:solidFill>
                  <a:schemeClr val="bg1"/>
                </a:solidFill>
              </a:rPr>
              <a:t>धन्यवाद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E0DEA7-43E8-4E8B-BF3B-ECDD1789EFD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EDCEC421-DC18-4F4D-908C-1BDA875A15E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© 2017 Arm Limited </a:t>
            </a:r>
          </a:p>
        </p:txBody>
      </p:sp>
    </p:spTree>
    <p:extLst>
      <p:ext uri="{BB962C8B-B14F-4D97-AF65-F5344CB8AC3E}">
        <p14:creationId xmlns:p14="http://schemas.microsoft.com/office/powerpoint/2010/main" val="28983985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1C4A0-3EC9-9B47-94FD-E34E2C4FC2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1028343"/>
            <a:ext cx="4655186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Danke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谢谢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ありがとう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감사합니다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धन्यवाद</a:t>
            </a:r>
          </a:p>
          <a:p>
            <a:pPr algn="r">
              <a:defRPr/>
            </a:pPr>
            <a:r>
              <a:rPr lang="ar-SA" sz="32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r>
              <a:rPr lang="ar-AE" altLang="en-US" sz="3000" dirty="0">
                <a:solidFill>
                  <a:schemeClr val="bg1"/>
                </a:solidFill>
              </a:rPr>
              <a:t> 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3000" dirty="0">
                <a:solidFill>
                  <a:schemeClr val="bg1"/>
                </a:solidFill>
              </a:rPr>
              <a:t>תודה</a:t>
            </a:r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F0B8120E-2A86-304C-807A-A4EF33DC69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3431395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8252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D1C4A0-3EC9-9B47-94FD-E34E2C4FC2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1028343"/>
            <a:ext cx="4655186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Danke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谢谢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ありがとう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감사합니다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धन्यवाद</a:t>
            </a:r>
          </a:p>
          <a:p>
            <a:pPr algn="r">
              <a:defRPr/>
            </a:pPr>
            <a:r>
              <a:rPr lang="ar-SA" sz="32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r>
              <a:rPr lang="ar-AE" altLang="en-US" sz="3000" dirty="0">
                <a:solidFill>
                  <a:schemeClr val="bg1"/>
                </a:solidFill>
              </a:rPr>
              <a:t> 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3000" dirty="0">
                <a:solidFill>
                  <a:schemeClr val="bg1"/>
                </a:solidFill>
              </a:rPr>
              <a:t>תודה</a:t>
            </a:r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80E931A6-339D-464D-9104-DD510C21286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362258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2588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>
                <a:solidFill>
                  <a:schemeClr val="bg1"/>
                </a:solidFill>
              </a:rPr>
              <a:t>www.arm.com/company/policies/trademarks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0">
            <a:extLst>
              <a:ext uri="{FF2B5EF4-FFF2-40B4-BE49-F238E27FC236}">
                <a16:creationId xmlns:a16="http://schemas.microsoft.com/office/drawing/2014/main" id="{D8F3CACD-986B-204A-99E9-82DBFDFB416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708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A3907-DBF3-5343-B91B-35A57D8310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69" t="14507" b="64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 userDrawn="1"/>
        </p:nvSpPr>
        <p:spPr>
          <a:xfrm rot="16200000">
            <a:off x="6025093" y="691093"/>
            <a:ext cx="6862654" cy="547116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28F18B9-825A-C643-BA5E-9620354031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9634863-0C8B-5F4F-B35A-4D468E8EC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0A056D2-AAAA-5446-A582-12D01B2A39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5885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71E09E-E80A-4DB6-BC16-53731D379FC7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D7E58-0873-4139-BEC0-EB7B3BB161D2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591610-CC17-4969-8433-050E55D944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93E5FF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885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65632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638" y="6495779"/>
            <a:ext cx="3735768" cy="2264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900235" y="1440000"/>
            <a:ext cx="11040000" cy="1920000"/>
          </a:xfrm>
        </p:spPr>
        <p:txBody>
          <a:bodyPr lIns="0" tIns="0" rIns="0" bIns="0">
            <a:normAutofit/>
          </a:bodyPr>
          <a:lstStyle>
            <a:lvl1pPr algn="r">
              <a:defRPr sz="48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20" name="Subtitle 19"/>
          <p:cNvSpPr>
            <a:spLocks noGrp="1"/>
          </p:cNvSpPr>
          <p:nvPr>
            <p:ph type="subTitle" idx="1" hasCustomPrompt="1"/>
          </p:nvPr>
        </p:nvSpPr>
        <p:spPr>
          <a:xfrm>
            <a:off x="900235" y="3600000"/>
            <a:ext cx="11040000" cy="960000"/>
          </a:xfrm>
        </p:spPr>
        <p:txBody>
          <a:bodyPr lIns="0" tIns="0" rIns="0"/>
          <a:lstStyle>
            <a:lvl1pPr marL="36576" indent="0" algn="r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GB" dirty="0"/>
              <a:t>Click to edit subtitle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86943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>
                <a:solidFill>
                  <a:schemeClr val="bg1"/>
                </a:solidFill>
              </a:rPr>
              <a:t>www.arm.com/company/policies/trademarks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0">
            <a:extLst>
              <a:ext uri="{FF2B5EF4-FFF2-40B4-BE49-F238E27FC236}">
                <a16:creationId xmlns:a16="http://schemas.microsoft.com/office/drawing/2014/main" id="{8CF351C2-1F3E-ED47-85F9-B7B84948FF8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698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D95416-8B48-B74A-8CC3-5494CCB060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2000"/>
          </a:blip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F45A70-6A1D-5943-8B02-201099588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1CCBE84-A3EE-DA41-BB17-C2EE027C0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44E78AC1-80BC-0B47-8368-509A24FBC0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377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0C1A8E-651C-F144-B408-3DAE5F56BE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10" t="19300" r="2210"/>
          <a:stretch/>
        </p:blipFill>
        <p:spPr>
          <a:xfrm>
            <a:off x="0" y="-4656"/>
            <a:ext cx="12192000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64FB5B-BAC3-AC46-8166-1B8CCBE24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8C4AE80-A942-A94D-9D03-1C89C2862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683A764A-AD34-5F44-8D31-1D002A3CBE3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03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827D4-DAD6-A14B-B977-75B840581C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05" b="91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C9BE8F-3B53-B24B-8202-E7DDC587BF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7B2024A-A0B8-5D48-B2AD-E9A66CF1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4A95A0A0-8486-7044-92CE-73B2117A56C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833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F56BAD-390B-1E42-966F-903A26340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84" b="3501"/>
          <a:stretch/>
        </p:blipFill>
        <p:spPr>
          <a:xfrm>
            <a:off x="-2417" y="-4655"/>
            <a:ext cx="12194417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4754732" y="-579271"/>
            <a:ext cx="6862654" cy="8011886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C60D2D7-6351-ED48-8D39-DF4D3B06F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E0145AD-284C-9241-B886-C8320F329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CF860B3-3479-8143-83A4-E9F53FBD37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240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B8576-5C78-C743-9CEC-5B21D439D8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2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D5555E-95A7-C641-8EB5-0619DE2A3F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06C3B07-082E-DB42-B5EB-8FC5A1CED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F90D8C41-1611-904D-BE8D-E91140D6CE9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718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CF5603F-EAC1-654C-B84B-7FC1F8B4C1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28"/>
            <a:ext cx="12192000" cy="6860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0FD2ED-33BC-584E-B579-C6E68F0AA8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 dirty="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5A9EDC-D6F8-D44D-A166-BF363AD0E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3120599-1266-FE46-AC08-C11A2D8A7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8A878557-4736-5B45-AE41-36C67FA0C8E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58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9B0FB7-70CB-4D4F-9BFF-1D8341004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kumimoji="0" lang="en-US" sz="3600" b="0" i="0" u="none" strike="noStrike" kern="1200" cap="none" spc="-50" normalizeH="0" baseline="0" noProof="0" dirty="0">
                <a:ln>
                  <a:noFill/>
                </a:ln>
                <a:solidFill>
                  <a:srgbClr val="0091BD"/>
                </a:solidFill>
                <a:effectLst/>
                <a:uLnTx/>
                <a:uFillTx/>
                <a:latin typeface="+mn-lt"/>
                <a:ea typeface="ＭＳ Ｐゴシック" charset="0"/>
              </a:rPr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C3B0A-FB0C-4FFC-A4A5-FC52A8963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28" name="TextBox 20">
            <a:extLst>
              <a:ext uri="{FF2B5EF4-FFF2-40B4-BE49-F238E27FC236}">
                <a16:creationId xmlns:a16="http://schemas.microsoft.com/office/drawing/2014/main" id="{8E97ECFD-1DCA-4409-BCAA-67793DDCA55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rgbClr val="7F7F7F"/>
                </a:solidFill>
              </a:rPr>
              <a:t>© 2019 </a:t>
            </a:r>
            <a:r>
              <a:rPr lang="en-US" altLang="en-US" sz="1000" dirty="0">
                <a:solidFill>
                  <a:srgbClr val="7F7F7F"/>
                </a:solidFill>
              </a:rPr>
              <a:t>Arm Limited </a:t>
            </a:r>
          </a:p>
        </p:txBody>
      </p:sp>
      <p:sp>
        <p:nvSpPr>
          <p:cNvPr id="1029" name="TextBox 26">
            <a:extLst>
              <a:ext uri="{FF2B5EF4-FFF2-40B4-BE49-F238E27FC236}">
                <a16:creationId xmlns:a16="http://schemas.microsoft.com/office/drawing/2014/main" id="{BF72FE98-121C-4E05-9B4E-5A9C4E4C70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89A935BB-B359-4CD8-988A-690185F8A591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CABB85-C4DD-4C7F-92ED-6C057E9F55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6386513"/>
            <a:ext cx="7794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58" r:id="rId1"/>
    <p:sldLayoutId id="2147485359" r:id="rId2"/>
    <p:sldLayoutId id="2147485360" r:id="rId3"/>
    <p:sldLayoutId id="2147485361" r:id="rId4"/>
    <p:sldLayoutId id="2147485362" r:id="rId5"/>
    <p:sldLayoutId id="2147485363" r:id="rId6"/>
    <p:sldLayoutId id="2147485364" r:id="rId7"/>
    <p:sldLayoutId id="2147485365" r:id="rId8"/>
    <p:sldLayoutId id="2147485366" r:id="rId9"/>
    <p:sldLayoutId id="2147485367" r:id="rId10"/>
    <p:sldLayoutId id="2147485368" r:id="rId11"/>
    <p:sldLayoutId id="2147485343" r:id="rId12"/>
    <p:sldLayoutId id="2147485369" r:id="rId13"/>
    <p:sldLayoutId id="2147485370" r:id="rId14"/>
    <p:sldLayoutId id="2147485333" r:id="rId15"/>
    <p:sldLayoutId id="2147485348" r:id="rId16"/>
    <p:sldLayoutId id="2147485349" r:id="rId17"/>
    <p:sldLayoutId id="2147485350" r:id="rId18"/>
    <p:sldLayoutId id="2147485351" r:id="rId19"/>
    <p:sldLayoutId id="2147485352" r:id="rId20"/>
    <p:sldLayoutId id="2147485334" r:id="rId21"/>
    <p:sldLayoutId id="2147485335" r:id="rId22"/>
    <p:sldLayoutId id="2147485336" r:id="rId23"/>
    <p:sldLayoutId id="2147485337" r:id="rId24"/>
    <p:sldLayoutId id="2147485338" r:id="rId25"/>
    <p:sldLayoutId id="2147485353" r:id="rId26"/>
    <p:sldLayoutId id="2147485371" r:id="rId27"/>
    <p:sldLayoutId id="2147485372" r:id="rId28"/>
    <p:sldLayoutId id="2147485374" r:id="rId29"/>
    <p:sldLayoutId id="2147485355" r:id="rId30"/>
    <p:sldLayoutId id="2147485339" r:id="rId31"/>
    <p:sldLayoutId id="2147485356" r:id="rId32"/>
    <p:sldLayoutId id="2147485373" r:id="rId3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1600"/>
        </a:spcAft>
        <a:buFont typeface="Calibri" panose="020F0502020204030204" pitchFamily="34" charset="0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398463" indent="-166688" algn="l" rtl="0" eaLnBrk="1" fontAlgn="base" hangingPunct="1">
        <a:lnSpc>
          <a:spcPct val="90000"/>
        </a:lnSpc>
        <a:spcBef>
          <a:spcPct val="0"/>
        </a:spcBef>
        <a:spcAft>
          <a:spcPts val="12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90000"/>
        </a:lnSpc>
        <a:spcBef>
          <a:spcPct val="0"/>
        </a:spcBef>
        <a:spcAft>
          <a:spcPts val="120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ARM PPT template 2017_Confidential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m_PPT_2017_public.potx" id="{A3B643CE-0F79-4823-AA66-0CA4DE5EE3C5}" vid="{ED53B60E-37BF-4A33-8397-68515E403F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B4C7B3E1FC394489A73CF7D7E3C9BF" ma:contentTypeVersion="0" ma:contentTypeDescription="Create a new document." ma:contentTypeScope="" ma:versionID="45cafcb85e4a634abde564ce1863f08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F4DB20-F02C-4139-BE14-4D908EF1BA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46F3D9-27DD-4F07-9983-380B33535F9E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76A7FD9-EB25-40DB-BD4D-0724701A0C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Arm_PPT_2017_public (1)</Template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Wingdings</vt:lpstr>
      <vt:lpstr>ARM PPT template 2017_Confidential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2017-09-28T16:46:04Z</dcterms:created>
  <dcterms:modified xsi:type="dcterms:W3CDTF">2020-03-25T16:14:41Z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vti_description">
    <vt:lpwstr/>
  </property>
  <property fmtid="{D5CDD505-2E9C-101B-9397-08002B2CF9AE}" pid="6" name="WorkflowChangePath">
    <vt:lpwstr>1069b4ef-e6f3-4ad7-8c8e-772136578697,10;</vt:lpwstr>
  </property>
  <property fmtid="{D5CDD505-2E9C-101B-9397-08002B2CF9AE}" pid="7" name="Confidentiality">
    <vt:lpwstr>1;#Confidential|28d1025d-1415-4984-b35e-5b79e7d32b5c</vt:lpwstr>
  </property>
  <property fmtid="{D5CDD505-2E9C-101B-9397-08002B2CF9AE}" pid="8" name="ContentTypeId">
    <vt:lpwstr>0x0101001AB4C7B3E1FC394489A73CF7D7E3C9BF</vt:lpwstr>
  </property>
  <property fmtid="{D5CDD505-2E9C-101B-9397-08002B2CF9AE}" pid="9" name="Calendar Year">
    <vt:lpwstr>7;#2017|58467e81-5d99-44a5-abb5-12a016b65e9e</vt:lpwstr>
  </property>
  <property fmtid="{D5CDD505-2E9C-101B-9397-08002B2CF9AE}" pid="10" name="TaxCatchAll">
    <vt:lpwstr/>
  </property>
  <property fmtid="{D5CDD505-2E9C-101B-9397-08002B2CF9AE}" pid="11" name="TaxKeywordTaxHTField">
    <vt:lpwstr/>
  </property>
  <property fmtid="{D5CDD505-2E9C-101B-9397-08002B2CF9AE}" pid="12" name="ItemRetentionFormula">
    <vt:lpwstr/>
  </property>
  <property fmtid="{D5CDD505-2E9C-101B-9397-08002B2CF9AE}" pid="13" name="_dlc_LastRun">
    <vt:lpwstr>08/15/2015 23:02:11</vt:lpwstr>
  </property>
  <property fmtid="{D5CDD505-2E9C-101B-9397-08002B2CF9AE}" pid="14" name="_dlc_DocIdItemGuid">
    <vt:lpwstr>4ff7fb8e-c1c6-4ffa-a6e2-9443f43164b5</vt:lpwstr>
  </property>
  <property fmtid="{D5CDD505-2E9C-101B-9397-08002B2CF9AE}" pid="15" name="_dlc_ItemStageId">
    <vt:lpwstr>1</vt:lpwstr>
  </property>
  <property fmtid="{D5CDD505-2E9C-101B-9397-08002B2CF9AE}" pid="16" name="j60c3ced31bb40378c6254d49035d966">
    <vt:lpwstr>2015|ee47c3e7-6a69-4f36-9adf-1007c8d399a4</vt:lpwstr>
  </property>
</Properties>
</file>